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815803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2988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7f4d30cadb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7f4d30cadb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17479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7f4d30cadb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7f4d30cadb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17479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695900" y="0"/>
            <a:ext cx="7448100" cy="5143500"/>
            <a:chOff x="2013750" y="0"/>
            <a:chExt cx="7448100" cy="5143500"/>
          </a:xfrm>
        </p:grpSpPr>
        <p:sp>
          <p:nvSpPr>
            <p:cNvPr id="10" name="Google Shape;10;p2"/>
            <p:cNvSpPr/>
            <p:nvPr/>
          </p:nvSpPr>
          <p:spPr>
            <a:xfrm>
              <a:off x="2032359" y="0"/>
              <a:ext cx="4441443" cy="5143451"/>
            </a:xfrm>
            <a:custGeom>
              <a:avLst/>
              <a:gdLst/>
              <a:ahLst/>
              <a:cxnLst/>
              <a:rect l="l" t="t" r="r" b="b"/>
              <a:pathLst>
                <a:path w="67785" h="78499" extrusionOk="0">
                  <a:moveTo>
                    <a:pt x="25989" y="0"/>
                  </a:moveTo>
                  <a:lnTo>
                    <a:pt x="46989" y="32528"/>
                  </a:lnTo>
                  <a:lnTo>
                    <a:pt x="1" y="78498"/>
                  </a:lnTo>
                  <a:lnTo>
                    <a:pt x="67784" y="78498"/>
                  </a:lnTo>
                  <a:lnTo>
                    <a:pt x="67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4247058" y="0"/>
              <a:ext cx="2245391" cy="5143451"/>
            </a:xfrm>
            <a:custGeom>
              <a:avLst/>
              <a:gdLst/>
              <a:ahLst/>
              <a:cxnLst/>
              <a:rect l="l" t="t" r="r" b="b"/>
              <a:pathLst>
                <a:path w="34269" h="78499" extrusionOk="0">
                  <a:moveTo>
                    <a:pt x="23007" y="0"/>
                  </a:moveTo>
                  <a:lnTo>
                    <a:pt x="0" y="78498"/>
                  </a:lnTo>
                  <a:lnTo>
                    <a:pt x="34269" y="78498"/>
                  </a:lnTo>
                  <a:lnTo>
                    <a:pt x="342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2013750" y="2936174"/>
              <a:ext cx="4478659" cy="2207322"/>
            </a:xfrm>
            <a:custGeom>
              <a:avLst/>
              <a:gdLst/>
              <a:ahLst/>
              <a:cxnLst/>
              <a:rect l="l" t="t" r="r" b="b"/>
              <a:pathLst>
                <a:path w="68353" h="33688" extrusionOk="0">
                  <a:moveTo>
                    <a:pt x="68353" y="0"/>
                  </a:moveTo>
                  <a:lnTo>
                    <a:pt x="1" y="33687"/>
                  </a:lnTo>
                  <a:lnTo>
                    <a:pt x="68353" y="33687"/>
                  </a:lnTo>
                  <a:lnTo>
                    <a:pt x="6835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000810" y="0"/>
              <a:ext cx="1910440" cy="5143451"/>
            </a:xfrm>
            <a:custGeom>
              <a:avLst/>
              <a:gdLst/>
              <a:ahLst/>
              <a:cxnLst/>
              <a:rect l="l" t="t" r="r" b="b"/>
              <a:pathLst>
                <a:path w="29157" h="78499" extrusionOk="0">
                  <a:moveTo>
                    <a:pt x="1" y="0"/>
                  </a:moveTo>
                  <a:lnTo>
                    <a:pt x="20166" y="78498"/>
                  </a:lnTo>
                  <a:lnTo>
                    <a:pt x="29157" y="78498"/>
                  </a:lnTo>
                  <a:lnTo>
                    <a:pt x="2915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6566250" y="0"/>
              <a:ext cx="2895600" cy="51435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5346275" y="466639"/>
            <a:ext cx="3171600" cy="17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6052510" y="3836465"/>
            <a:ext cx="24654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400"/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oogle Shape;25;p4"/>
          <p:cNvGrpSpPr/>
          <p:nvPr/>
        </p:nvGrpSpPr>
        <p:grpSpPr>
          <a:xfrm rot="-4837446">
            <a:off x="876156" y="-3180692"/>
            <a:ext cx="6635249" cy="11895315"/>
            <a:chOff x="7440586" y="-2322687"/>
            <a:chExt cx="2898781" cy="5390244"/>
          </a:xfrm>
        </p:grpSpPr>
        <p:sp>
          <p:nvSpPr>
            <p:cNvPr id="26" name="Google Shape;26;p4"/>
            <p:cNvSpPr/>
            <p:nvPr/>
          </p:nvSpPr>
          <p:spPr>
            <a:xfrm>
              <a:off x="7665877" y="-2322687"/>
              <a:ext cx="2385650" cy="2826400"/>
            </a:xfrm>
            <a:custGeom>
              <a:avLst/>
              <a:gdLst/>
              <a:ahLst/>
              <a:cxnLst/>
              <a:rect l="l" t="t" r="r" b="b"/>
              <a:pathLst>
                <a:path w="95426" h="113056" extrusionOk="0">
                  <a:moveTo>
                    <a:pt x="45726" y="0"/>
                  </a:moveTo>
                  <a:lnTo>
                    <a:pt x="44897" y="867"/>
                  </a:lnTo>
                  <a:lnTo>
                    <a:pt x="93534" y="47428"/>
                  </a:lnTo>
                  <a:lnTo>
                    <a:pt x="0" y="112068"/>
                  </a:lnTo>
                  <a:lnTo>
                    <a:pt x="682" y="113055"/>
                  </a:lnTo>
                  <a:lnTo>
                    <a:pt x="95425" y="47579"/>
                  </a:lnTo>
                  <a:lnTo>
                    <a:pt x="45726" y="0"/>
                  </a:lnTo>
                  <a:close/>
                </a:path>
              </a:pathLst>
            </a:custGeom>
            <a:solidFill>
              <a:srgbClr val="64D3CA">
                <a:alpha val="1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5213418">
              <a:off x="7544017" y="303084"/>
              <a:ext cx="2691919" cy="2754121"/>
            </a:xfrm>
            <a:custGeom>
              <a:avLst/>
              <a:gdLst/>
              <a:ahLst/>
              <a:cxnLst/>
              <a:rect l="l" t="t" r="r" b="b"/>
              <a:pathLst>
                <a:path w="103752" h="114305" extrusionOk="0">
                  <a:moveTo>
                    <a:pt x="95406" y="0"/>
                  </a:moveTo>
                  <a:lnTo>
                    <a:pt x="78126" y="74781"/>
                  </a:lnTo>
                  <a:cubicBezTo>
                    <a:pt x="43397" y="91960"/>
                    <a:pt x="1461" y="112640"/>
                    <a:pt x="1" y="113126"/>
                  </a:cubicBezTo>
                  <a:lnTo>
                    <a:pt x="153" y="113705"/>
                  </a:lnTo>
                  <a:lnTo>
                    <a:pt x="153" y="114305"/>
                  </a:lnTo>
                  <a:cubicBezTo>
                    <a:pt x="791" y="114305"/>
                    <a:pt x="38775" y="95593"/>
                    <a:pt x="78296" y="76037"/>
                  </a:cubicBezTo>
                  <a:lnTo>
                    <a:pt x="100276" y="111977"/>
                  </a:lnTo>
                  <a:lnTo>
                    <a:pt x="101299" y="111351"/>
                  </a:lnTo>
                  <a:lnTo>
                    <a:pt x="79376" y="75503"/>
                  </a:lnTo>
                  <a:cubicBezTo>
                    <a:pt x="87555" y="71455"/>
                    <a:pt x="95786" y="67380"/>
                    <a:pt x="103752" y="63432"/>
                  </a:cubicBezTo>
                  <a:lnTo>
                    <a:pt x="103219" y="62358"/>
                  </a:lnTo>
                  <a:cubicBezTo>
                    <a:pt x="96309" y="65783"/>
                    <a:pt x="88157" y="69818"/>
                    <a:pt x="79516" y="74092"/>
                  </a:cubicBezTo>
                  <a:lnTo>
                    <a:pt x="96575" y="270"/>
                  </a:lnTo>
                  <a:lnTo>
                    <a:pt x="95406" y="0"/>
                  </a:lnTo>
                  <a:close/>
                </a:path>
              </a:pathLst>
            </a:custGeom>
            <a:solidFill>
              <a:srgbClr val="64D3CA">
                <a:alpha val="1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884025" y="960900"/>
            <a:ext cx="7006200" cy="322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marL="914400" lvl="1" indent="-311150" rtl="0">
              <a:spcBef>
                <a:spcPts val="1600"/>
              </a:spcBef>
              <a:spcAft>
                <a:spcPts val="0"/>
              </a:spcAft>
              <a:buSzPts val="1300"/>
              <a:buChar char="○"/>
              <a:defRPr sz="1300"/>
            </a:lvl2pPr>
            <a:lvl3pPr marL="1371600" lvl="2" indent="-311150" rtl="0">
              <a:spcBef>
                <a:spcPts val="160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rtl="0">
              <a:spcBef>
                <a:spcPts val="160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11150" rtl="0">
              <a:spcBef>
                <a:spcPts val="1600"/>
              </a:spcBef>
              <a:spcAft>
                <a:spcPts val="0"/>
              </a:spcAft>
              <a:buSzPts val="1300"/>
              <a:buChar char="○"/>
              <a:defRPr sz="1300"/>
            </a:lvl5pPr>
            <a:lvl6pPr marL="2743200" lvl="5" indent="-311150" rtl="0">
              <a:spcBef>
                <a:spcPts val="1600"/>
              </a:spcBef>
              <a:spcAft>
                <a:spcPts val="0"/>
              </a:spcAft>
              <a:buSzPts val="1300"/>
              <a:buChar char="■"/>
              <a:defRPr sz="1300"/>
            </a:lvl6pPr>
            <a:lvl7pPr marL="3200400" lvl="6" indent="-311150" rtl="0">
              <a:spcBef>
                <a:spcPts val="160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rtl="0">
              <a:spcBef>
                <a:spcPts val="1600"/>
              </a:spcBef>
              <a:spcAft>
                <a:spcPts val="0"/>
              </a:spcAft>
              <a:buSzPts val="1300"/>
              <a:buChar char="○"/>
              <a:defRPr sz="1300"/>
            </a:lvl8pPr>
            <a:lvl9pPr marL="4114800" lvl="8" indent="-311150" rtl="0">
              <a:spcBef>
                <a:spcPts val="1600"/>
              </a:spcBef>
              <a:spcAft>
                <a:spcPts val="1600"/>
              </a:spcAft>
              <a:buSzPts val="1300"/>
              <a:buChar char="■"/>
              <a:defRPr sz="13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387900" y="399775"/>
            <a:ext cx="815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30" name="Google Shape;30;p4"/>
          <p:cNvGrpSpPr/>
          <p:nvPr/>
        </p:nvGrpSpPr>
        <p:grpSpPr>
          <a:xfrm rot="10800000">
            <a:off x="-324955" y="-196013"/>
            <a:ext cx="1431030" cy="2507116"/>
            <a:chOff x="8043770" y="2744125"/>
            <a:chExt cx="1431030" cy="2507116"/>
          </a:xfrm>
        </p:grpSpPr>
        <p:sp>
          <p:nvSpPr>
            <p:cNvPr id="31" name="Google Shape;31;p4"/>
            <p:cNvSpPr/>
            <p:nvPr/>
          </p:nvSpPr>
          <p:spPr>
            <a:xfrm>
              <a:off x="8043770" y="3266298"/>
              <a:ext cx="1431030" cy="1984943"/>
            </a:xfrm>
            <a:custGeom>
              <a:avLst/>
              <a:gdLst/>
              <a:ahLst/>
              <a:cxnLst/>
              <a:rect l="l" t="t" r="r" b="b"/>
              <a:pathLst>
                <a:path w="34270" h="47535" extrusionOk="0">
                  <a:moveTo>
                    <a:pt x="34269" y="1"/>
                  </a:moveTo>
                  <a:lnTo>
                    <a:pt x="1" y="47535"/>
                  </a:lnTo>
                  <a:lnTo>
                    <a:pt x="34269" y="47535"/>
                  </a:lnTo>
                  <a:lnTo>
                    <a:pt x="34269" y="1"/>
                  </a:lnTo>
                  <a:close/>
                </a:path>
              </a:pathLst>
            </a:custGeom>
            <a:solidFill>
              <a:srgbClr val="306B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8567145" y="2744125"/>
              <a:ext cx="907646" cy="2507115"/>
            </a:xfrm>
            <a:custGeom>
              <a:avLst/>
              <a:gdLst/>
              <a:ahLst/>
              <a:cxnLst/>
              <a:rect l="l" t="t" r="r" b="b"/>
              <a:pathLst>
                <a:path w="17209" h="47535" extrusionOk="0">
                  <a:moveTo>
                    <a:pt x="17209" y="0"/>
                  </a:moveTo>
                  <a:lnTo>
                    <a:pt x="0" y="12427"/>
                  </a:lnTo>
                  <a:lnTo>
                    <a:pt x="8220" y="47534"/>
                  </a:lnTo>
                  <a:lnTo>
                    <a:pt x="17209" y="47534"/>
                  </a:lnTo>
                  <a:lnTo>
                    <a:pt x="17209" y="0"/>
                  </a:lnTo>
                  <a:close/>
                </a:path>
              </a:pathLst>
            </a:custGeom>
            <a:solidFill>
              <a:srgbClr val="64D3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SECTION_TITLE_AND_DESCRIPTION_2_1"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1"/>
          <p:cNvSpPr/>
          <p:nvPr/>
        </p:nvSpPr>
        <p:spPr>
          <a:xfrm rot="-1602837">
            <a:off x="757830" y="-112262"/>
            <a:ext cx="5460281" cy="6237185"/>
          </a:xfrm>
          <a:custGeom>
            <a:avLst/>
            <a:gdLst/>
            <a:ahLst/>
            <a:cxnLst/>
            <a:rect l="l" t="t" r="r" b="b"/>
            <a:pathLst>
              <a:path w="95426" h="113056" extrusionOk="0">
                <a:moveTo>
                  <a:pt x="45726" y="0"/>
                </a:moveTo>
                <a:lnTo>
                  <a:pt x="44897" y="867"/>
                </a:lnTo>
                <a:lnTo>
                  <a:pt x="93534" y="47428"/>
                </a:lnTo>
                <a:lnTo>
                  <a:pt x="0" y="112068"/>
                </a:lnTo>
                <a:lnTo>
                  <a:pt x="682" y="113055"/>
                </a:lnTo>
                <a:lnTo>
                  <a:pt x="95425" y="47579"/>
                </a:lnTo>
                <a:lnTo>
                  <a:pt x="45726" y="0"/>
                </a:lnTo>
                <a:close/>
              </a:path>
            </a:pathLst>
          </a:custGeom>
          <a:solidFill>
            <a:srgbClr val="64D3CA">
              <a:alpha val="169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6" name="Google Shape;286;p31"/>
          <p:cNvGrpSpPr/>
          <p:nvPr/>
        </p:nvGrpSpPr>
        <p:grpSpPr>
          <a:xfrm>
            <a:off x="6194921" y="3174494"/>
            <a:ext cx="3218919" cy="2201804"/>
            <a:chOff x="6194921" y="3174494"/>
            <a:chExt cx="3218919" cy="2201804"/>
          </a:xfrm>
        </p:grpSpPr>
        <p:sp>
          <p:nvSpPr>
            <p:cNvPr id="287" name="Google Shape;287;p31"/>
            <p:cNvSpPr/>
            <p:nvPr/>
          </p:nvSpPr>
          <p:spPr>
            <a:xfrm rot="407929">
              <a:off x="6445076" y="3337757"/>
              <a:ext cx="2868710" cy="1860968"/>
            </a:xfrm>
            <a:custGeom>
              <a:avLst/>
              <a:gdLst/>
              <a:ahLst/>
              <a:cxnLst/>
              <a:rect l="l" t="t" r="r" b="b"/>
              <a:pathLst>
                <a:path w="67786" h="47321" extrusionOk="0">
                  <a:moveTo>
                    <a:pt x="67786" y="1"/>
                  </a:moveTo>
                  <a:lnTo>
                    <a:pt x="1" y="47321"/>
                  </a:lnTo>
                  <a:lnTo>
                    <a:pt x="67786" y="47321"/>
                  </a:lnTo>
                  <a:lnTo>
                    <a:pt x="6778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1"/>
            <p:cNvSpPr/>
            <p:nvPr/>
          </p:nvSpPr>
          <p:spPr>
            <a:xfrm rot="5295639">
              <a:off x="7293845" y="3271332"/>
              <a:ext cx="972615" cy="3142389"/>
            </a:xfrm>
            <a:custGeom>
              <a:avLst/>
              <a:gdLst/>
              <a:ahLst/>
              <a:cxnLst/>
              <a:rect l="l" t="t" r="r" b="b"/>
              <a:pathLst>
                <a:path w="29157" h="78499" extrusionOk="0">
                  <a:moveTo>
                    <a:pt x="1" y="0"/>
                  </a:moveTo>
                  <a:lnTo>
                    <a:pt x="20166" y="78498"/>
                  </a:lnTo>
                  <a:lnTo>
                    <a:pt x="29157" y="78498"/>
                  </a:lnTo>
                  <a:lnTo>
                    <a:pt x="2915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9" name="Google Shape;289;p31"/>
          <p:cNvGrpSpPr/>
          <p:nvPr/>
        </p:nvGrpSpPr>
        <p:grpSpPr>
          <a:xfrm>
            <a:off x="-409590" y="-235378"/>
            <a:ext cx="3958839" cy="2891353"/>
            <a:chOff x="-409590" y="-235378"/>
            <a:chExt cx="3958839" cy="2891353"/>
          </a:xfrm>
        </p:grpSpPr>
        <p:sp>
          <p:nvSpPr>
            <p:cNvPr id="290" name="Google Shape;290;p31"/>
            <p:cNvSpPr/>
            <p:nvPr/>
          </p:nvSpPr>
          <p:spPr>
            <a:xfrm rot="10800000">
              <a:off x="163261" y="-215593"/>
              <a:ext cx="3385987" cy="1668819"/>
            </a:xfrm>
            <a:custGeom>
              <a:avLst/>
              <a:gdLst/>
              <a:ahLst/>
              <a:cxnLst/>
              <a:rect l="l" t="t" r="r" b="b"/>
              <a:pathLst>
                <a:path w="68352" h="33688" extrusionOk="0">
                  <a:moveTo>
                    <a:pt x="68352" y="1"/>
                  </a:moveTo>
                  <a:lnTo>
                    <a:pt x="0" y="33688"/>
                  </a:lnTo>
                  <a:lnTo>
                    <a:pt x="68352" y="33688"/>
                  </a:lnTo>
                  <a:lnTo>
                    <a:pt x="68352" y="1"/>
                  </a:lnTo>
                  <a:close/>
                </a:path>
              </a:pathLst>
            </a:custGeom>
            <a:solidFill>
              <a:srgbClr val="6FF7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1"/>
            <p:cNvSpPr/>
            <p:nvPr/>
          </p:nvSpPr>
          <p:spPr>
            <a:xfrm rot="10800000">
              <a:off x="-16685" y="-235378"/>
              <a:ext cx="1622856" cy="2251020"/>
            </a:xfrm>
            <a:custGeom>
              <a:avLst/>
              <a:gdLst/>
              <a:ahLst/>
              <a:cxnLst/>
              <a:rect l="l" t="t" r="r" b="b"/>
              <a:pathLst>
                <a:path w="34270" h="47535" extrusionOk="0">
                  <a:moveTo>
                    <a:pt x="34269" y="1"/>
                  </a:moveTo>
                  <a:lnTo>
                    <a:pt x="1" y="47535"/>
                  </a:lnTo>
                  <a:lnTo>
                    <a:pt x="34269" y="47535"/>
                  </a:lnTo>
                  <a:lnTo>
                    <a:pt x="34269" y="1"/>
                  </a:lnTo>
                  <a:close/>
                </a:path>
              </a:pathLst>
            </a:custGeom>
            <a:solidFill>
              <a:srgbClr val="306B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1"/>
            <p:cNvSpPr/>
            <p:nvPr/>
          </p:nvSpPr>
          <p:spPr>
            <a:xfrm rot="10800000">
              <a:off x="-409590" y="-187212"/>
              <a:ext cx="1029313" cy="2843187"/>
            </a:xfrm>
            <a:custGeom>
              <a:avLst/>
              <a:gdLst/>
              <a:ahLst/>
              <a:cxnLst/>
              <a:rect l="l" t="t" r="r" b="b"/>
              <a:pathLst>
                <a:path w="17209" h="47535" extrusionOk="0">
                  <a:moveTo>
                    <a:pt x="17209" y="0"/>
                  </a:moveTo>
                  <a:lnTo>
                    <a:pt x="0" y="12427"/>
                  </a:lnTo>
                  <a:lnTo>
                    <a:pt x="8220" y="47534"/>
                  </a:lnTo>
                  <a:lnTo>
                    <a:pt x="17209" y="47534"/>
                  </a:lnTo>
                  <a:lnTo>
                    <a:pt x="17209" y="0"/>
                  </a:lnTo>
                  <a:close/>
                </a:path>
              </a:pathLst>
            </a:custGeom>
            <a:solidFill>
              <a:srgbClr val="64D3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TITLE_AND_BODY_1_1_1_3">
    <p:bg>
      <p:bgPr>
        <a:solidFill>
          <a:srgbClr val="F3F3F3"/>
        </a:solidFill>
        <a:effectLst/>
      </p:bgPr>
    </p:bg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4" name="Google Shape;294;p32"/>
          <p:cNvGrpSpPr/>
          <p:nvPr/>
        </p:nvGrpSpPr>
        <p:grpSpPr>
          <a:xfrm rot="6939229">
            <a:off x="481952" y="-2373035"/>
            <a:ext cx="8474425" cy="9717594"/>
            <a:chOff x="7450308" y="482604"/>
            <a:chExt cx="3702176" cy="4403507"/>
          </a:xfrm>
        </p:grpSpPr>
        <p:sp>
          <p:nvSpPr>
            <p:cNvPr id="295" name="Google Shape;295;p32"/>
            <p:cNvSpPr/>
            <p:nvPr/>
          </p:nvSpPr>
          <p:spPr>
            <a:xfrm rot="4799061">
              <a:off x="7770319" y="560443"/>
              <a:ext cx="2477319" cy="2721979"/>
            </a:xfrm>
            <a:custGeom>
              <a:avLst/>
              <a:gdLst/>
              <a:ahLst/>
              <a:cxnLst/>
              <a:rect l="l" t="t" r="r" b="b"/>
              <a:pathLst>
                <a:path w="95426" h="113056" extrusionOk="0">
                  <a:moveTo>
                    <a:pt x="45726" y="0"/>
                  </a:moveTo>
                  <a:lnTo>
                    <a:pt x="44897" y="867"/>
                  </a:lnTo>
                  <a:lnTo>
                    <a:pt x="93534" y="47428"/>
                  </a:lnTo>
                  <a:lnTo>
                    <a:pt x="0" y="112068"/>
                  </a:lnTo>
                  <a:lnTo>
                    <a:pt x="682" y="113055"/>
                  </a:lnTo>
                  <a:lnTo>
                    <a:pt x="95425" y="47579"/>
                  </a:lnTo>
                  <a:lnTo>
                    <a:pt x="45726" y="0"/>
                  </a:lnTo>
                  <a:close/>
                </a:path>
              </a:pathLst>
            </a:custGeom>
            <a:solidFill>
              <a:srgbClr val="64D3CA">
                <a:alpha val="1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2"/>
            <p:cNvSpPr/>
            <p:nvPr/>
          </p:nvSpPr>
          <p:spPr>
            <a:xfrm>
              <a:off x="8558684" y="2028486"/>
              <a:ext cx="2593800" cy="2857625"/>
            </a:xfrm>
            <a:custGeom>
              <a:avLst/>
              <a:gdLst/>
              <a:ahLst/>
              <a:cxnLst/>
              <a:rect l="l" t="t" r="r" b="b"/>
              <a:pathLst>
                <a:path w="103752" h="114305" extrusionOk="0">
                  <a:moveTo>
                    <a:pt x="95406" y="0"/>
                  </a:moveTo>
                  <a:lnTo>
                    <a:pt x="78126" y="74781"/>
                  </a:lnTo>
                  <a:cubicBezTo>
                    <a:pt x="43397" y="91960"/>
                    <a:pt x="1461" y="112640"/>
                    <a:pt x="1" y="113126"/>
                  </a:cubicBezTo>
                  <a:lnTo>
                    <a:pt x="153" y="113705"/>
                  </a:lnTo>
                  <a:lnTo>
                    <a:pt x="153" y="114305"/>
                  </a:lnTo>
                  <a:cubicBezTo>
                    <a:pt x="791" y="114305"/>
                    <a:pt x="38775" y="95593"/>
                    <a:pt x="78296" y="76037"/>
                  </a:cubicBezTo>
                  <a:lnTo>
                    <a:pt x="100276" y="111977"/>
                  </a:lnTo>
                  <a:lnTo>
                    <a:pt x="101299" y="111351"/>
                  </a:lnTo>
                  <a:lnTo>
                    <a:pt x="79376" y="75503"/>
                  </a:lnTo>
                  <a:cubicBezTo>
                    <a:pt x="87555" y="71455"/>
                    <a:pt x="95786" y="67380"/>
                    <a:pt x="103752" y="63432"/>
                  </a:cubicBezTo>
                  <a:lnTo>
                    <a:pt x="103219" y="62358"/>
                  </a:lnTo>
                  <a:cubicBezTo>
                    <a:pt x="96309" y="65783"/>
                    <a:pt x="88157" y="69818"/>
                    <a:pt x="79516" y="74092"/>
                  </a:cubicBezTo>
                  <a:lnTo>
                    <a:pt x="96575" y="270"/>
                  </a:lnTo>
                  <a:lnTo>
                    <a:pt x="95406" y="0"/>
                  </a:lnTo>
                  <a:close/>
                </a:path>
              </a:pathLst>
            </a:custGeom>
            <a:solidFill>
              <a:srgbClr val="64D3CA">
                <a:alpha val="1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7" name="Google Shape;297;p32"/>
          <p:cNvGrpSpPr/>
          <p:nvPr/>
        </p:nvGrpSpPr>
        <p:grpSpPr>
          <a:xfrm rot="-10073683">
            <a:off x="-1137240" y="-572947"/>
            <a:ext cx="4764649" cy="6013751"/>
            <a:chOff x="2013750" y="-388035"/>
            <a:chExt cx="4478659" cy="5531531"/>
          </a:xfrm>
        </p:grpSpPr>
        <p:sp>
          <p:nvSpPr>
            <p:cNvPr id="298" name="Google Shape;298;p32"/>
            <p:cNvSpPr/>
            <p:nvPr/>
          </p:nvSpPr>
          <p:spPr>
            <a:xfrm>
              <a:off x="2032363" y="-388035"/>
              <a:ext cx="4441443" cy="5531432"/>
            </a:xfrm>
            <a:custGeom>
              <a:avLst/>
              <a:gdLst/>
              <a:ahLst/>
              <a:cxnLst/>
              <a:rect l="l" t="t" r="r" b="b"/>
              <a:pathLst>
                <a:path w="67785" h="78499" extrusionOk="0">
                  <a:moveTo>
                    <a:pt x="25989" y="0"/>
                  </a:moveTo>
                  <a:lnTo>
                    <a:pt x="46989" y="32528"/>
                  </a:lnTo>
                  <a:lnTo>
                    <a:pt x="1" y="78498"/>
                  </a:lnTo>
                  <a:lnTo>
                    <a:pt x="67784" y="78498"/>
                  </a:lnTo>
                  <a:lnTo>
                    <a:pt x="67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2"/>
            <p:cNvSpPr/>
            <p:nvPr/>
          </p:nvSpPr>
          <p:spPr>
            <a:xfrm>
              <a:off x="2013750" y="2936174"/>
              <a:ext cx="4478659" cy="2207322"/>
            </a:xfrm>
            <a:custGeom>
              <a:avLst/>
              <a:gdLst/>
              <a:ahLst/>
              <a:cxnLst/>
              <a:rect l="l" t="t" r="r" b="b"/>
              <a:pathLst>
                <a:path w="68353" h="33688" extrusionOk="0">
                  <a:moveTo>
                    <a:pt x="68353" y="0"/>
                  </a:moveTo>
                  <a:lnTo>
                    <a:pt x="1" y="33687"/>
                  </a:lnTo>
                  <a:lnTo>
                    <a:pt x="68353" y="33687"/>
                  </a:lnTo>
                  <a:lnTo>
                    <a:pt x="6835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"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" name="Google Shape;301;p33"/>
          <p:cNvGrpSpPr/>
          <p:nvPr/>
        </p:nvGrpSpPr>
        <p:grpSpPr>
          <a:xfrm rot="-4837446">
            <a:off x="-268256" y="-1750894"/>
            <a:ext cx="8605775" cy="10748436"/>
            <a:chOff x="7507475" y="-151125"/>
            <a:chExt cx="3759657" cy="4870548"/>
          </a:xfrm>
        </p:grpSpPr>
        <p:sp>
          <p:nvSpPr>
            <p:cNvPr id="302" name="Google Shape;302;p33"/>
            <p:cNvSpPr/>
            <p:nvPr/>
          </p:nvSpPr>
          <p:spPr>
            <a:xfrm>
              <a:off x="7507475" y="-151125"/>
              <a:ext cx="2385650" cy="2826400"/>
            </a:xfrm>
            <a:custGeom>
              <a:avLst/>
              <a:gdLst/>
              <a:ahLst/>
              <a:cxnLst/>
              <a:rect l="l" t="t" r="r" b="b"/>
              <a:pathLst>
                <a:path w="95426" h="113056" extrusionOk="0">
                  <a:moveTo>
                    <a:pt x="45726" y="0"/>
                  </a:moveTo>
                  <a:lnTo>
                    <a:pt x="44897" y="867"/>
                  </a:lnTo>
                  <a:lnTo>
                    <a:pt x="93534" y="47428"/>
                  </a:lnTo>
                  <a:lnTo>
                    <a:pt x="0" y="112068"/>
                  </a:lnTo>
                  <a:lnTo>
                    <a:pt x="682" y="113055"/>
                  </a:lnTo>
                  <a:lnTo>
                    <a:pt x="95425" y="47579"/>
                  </a:lnTo>
                  <a:lnTo>
                    <a:pt x="45726" y="0"/>
                  </a:lnTo>
                  <a:close/>
                </a:path>
              </a:pathLst>
            </a:custGeom>
            <a:solidFill>
              <a:srgbClr val="64D3CA">
                <a:alpha val="1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3"/>
            <p:cNvSpPr/>
            <p:nvPr/>
          </p:nvSpPr>
          <p:spPr>
            <a:xfrm>
              <a:off x="8673332" y="1861798"/>
              <a:ext cx="2593800" cy="2857625"/>
            </a:xfrm>
            <a:custGeom>
              <a:avLst/>
              <a:gdLst/>
              <a:ahLst/>
              <a:cxnLst/>
              <a:rect l="l" t="t" r="r" b="b"/>
              <a:pathLst>
                <a:path w="103752" h="114305" extrusionOk="0">
                  <a:moveTo>
                    <a:pt x="95406" y="0"/>
                  </a:moveTo>
                  <a:lnTo>
                    <a:pt x="78126" y="74781"/>
                  </a:lnTo>
                  <a:cubicBezTo>
                    <a:pt x="43397" y="91960"/>
                    <a:pt x="1461" y="112640"/>
                    <a:pt x="1" y="113126"/>
                  </a:cubicBezTo>
                  <a:lnTo>
                    <a:pt x="153" y="113705"/>
                  </a:lnTo>
                  <a:lnTo>
                    <a:pt x="153" y="114305"/>
                  </a:lnTo>
                  <a:cubicBezTo>
                    <a:pt x="791" y="114305"/>
                    <a:pt x="38775" y="95593"/>
                    <a:pt x="78296" y="76037"/>
                  </a:cubicBezTo>
                  <a:lnTo>
                    <a:pt x="100276" y="111977"/>
                  </a:lnTo>
                  <a:lnTo>
                    <a:pt x="101299" y="111351"/>
                  </a:lnTo>
                  <a:lnTo>
                    <a:pt x="79376" y="75503"/>
                  </a:lnTo>
                  <a:cubicBezTo>
                    <a:pt x="87555" y="71455"/>
                    <a:pt x="95786" y="67380"/>
                    <a:pt x="103752" y="63432"/>
                  </a:cubicBezTo>
                  <a:lnTo>
                    <a:pt x="103219" y="62358"/>
                  </a:lnTo>
                  <a:cubicBezTo>
                    <a:pt x="96309" y="65783"/>
                    <a:pt x="88157" y="69818"/>
                    <a:pt x="79516" y="74092"/>
                  </a:cubicBezTo>
                  <a:lnTo>
                    <a:pt x="96575" y="270"/>
                  </a:lnTo>
                  <a:lnTo>
                    <a:pt x="95406" y="0"/>
                  </a:lnTo>
                  <a:close/>
                </a:path>
              </a:pathLst>
            </a:custGeom>
            <a:solidFill>
              <a:srgbClr val="64D3CA">
                <a:alpha val="169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4" name="Google Shape;304;p33"/>
          <p:cNvGrpSpPr/>
          <p:nvPr/>
        </p:nvGrpSpPr>
        <p:grpSpPr>
          <a:xfrm>
            <a:off x="-1516206" y="-642458"/>
            <a:ext cx="7966580" cy="3468284"/>
            <a:chOff x="-1516206" y="-642458"/>
            <a:chExt cx="7966580" cy="3468284"/>
          </a:xfrm>
        </p:grpSpPr>
        <p:sp>
          <p:nvSpPr>
            <p:cNvPr id="305" name="Google Shape;305;p33"/>
            <p:cNvSpPr/>
            <p:nvPr/>
          </p:nvSpPr>
          <p:spPr>
            <a:xfrm rot="-6275606">
              <a:off x="1227819" y="-2421855"/>
              <a:ext cx="1754338" cy="7027079"/>
            </a:xfrm>
            <a:custGeom>
              <a:avLst/>
              <a:gdLst/>
              <a:ahLst/>
              <a:cxnLst/>
              <a:rect l="l" t="t" r="r" b="b"/>
              <a:pathLst>
                <a:path w="29157" h="78499" extrusionOk="0">
                  <a:moveTo>
                    <a:pt x="1" y="0"/>
                  </a:moveTo>
                  <a:lnTo>
                    <a:pt x="20166" y="78498"/>
                  </a:lnTo>
                  <a:lnTo>
                    <a:pt x="29157" y="78498"/>
                  </a:lnTo>
                  <a:lnTo>
                    <a:pt x="291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3"/>
            <p:cNvSpPr/>
            <p:nvPr/>
          </p:nvSpPr>
          <p:spPr>
            <a:xfrm rot="10800000">
              <a:off x="-107752" y="-370614"/>
              <a:ext cx="6558126" cy="1819374"/>
            </a:xfrm>
            <a:custGeom>
              <a:avLst/>
              <a:gdLst/>
              <a:ahLst/>
              <a:cxnLst/>
              <a:rect l="l" t="t" r="r" b="b"/>
              <a:pathLst>
                <a:path w="67786" h="47321" extrusionOk="0">
                  <a:moveTo>
                    <a:pt x="67786" y="1"/>
                  </a:moveTo>
                  <a:lnTo>
                    <a:pt x="1" y="47321"/>
                  </a:lnTo>
                  <a:lnTo>
                    <a:pt x="67786" y="47321"/>
                  </a:lnTo>
                  <a:lnTo>
                    <a:pt x="6778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7" name="Google Shape;307;p33"/>
          <p:cNvGrpSpPr/>
          <p:nvPr/>
        </p:nvGrpSpPr>
        <p:grpSpPr>
          <a:xfrm>
            <a:off x="3312419" y="2010855"/>
            <a:ext cx="7966580" cy="3468284"/>
            <a:chOff x="3312419" y="2010855"/>
            <a:chExt cx="7966580" cy="3468284"/>
          </a:xfrm>
        </p:grpSpPr>
        <p:sp>
          <p:nvSpPr>
            <p:cNvPr id="308" name="Google Shape;308;p33"/>
            <p:cNvSpPr/>
            <p:nvPr/>
          </p:nvSpPr>
          <p:spPr>
            <a:xfrm rot="4524394">
              <a:off x="6780636" y="231457"/>
              <a:ext cx="1754338" cy="7027079"/>
            </a:xfrm>
            <a:custGeom>
              <a:avLst/>
              <a:gdLst/>
              <a:ahLst/>
              <a:cxnLst/>
              <a:rect l="l" t="t" r="r" b="b"/>
              <a:pathLst>
                <a:path w="29157" h="78499" extrusionOk="0">
                  <a:moveTo>
                    <a:pt x="1" y="0"/>
                  </a:moveTo>
                  <a:lnTo>
                    <a:pt x="20166" y="78498"/>
                  </a:lnTo>
                  <a:lnTo>
                    <a:pt x="29157" y="78498"/>
                  </a:lnTo>
                  <a:lnTo>
                    <a:pt x="291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3"/>
            <p:cNvSpPr/>
            <p:nvPr/>
          </p:nvSpPr>
          <p:spPr>
            <a:xfrm>
              <a:off x="3312419" y="3387921"/>
              <a:ext cx="6558126" cy="1819374"/>
            </a:xfrm>
            <a:custGeom>
              <a:avLst/>
              <a:gdLst/>
              <a:ahLst/>
              <a:cxnLst/>
              <a:rect l="l" t="t" r="r" b="b"/>
              <a:pathLst>
                <a:path w="67786" h="47321" extrusionOk="0">
                  <a:moveTo>
                    <a:pt x="67786" y="1"/>
                  </a:moveTo>
                  <a:lnTo>
                    <a:pt x="1" y="47321"/>
                  </a:lnTo>
                  <a:lnTo>
                    <a:pt x="67786" y="47321"/>
                  </a:lnTo>
                  <a:lnTo>
                    <a:pt x="6778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2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Relationship Id="rId9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chivo Black"/>
              <a:buNone/>
              <a:defRPr sz="2800" b="1">
                <a:solidFill>
                  <a:schemeClr val="accent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chivo"/>
              <a:buChar char="●"/>
              <a:defRPr sz="1800"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chivo"/>
              <a:buChar char="○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chivo"/>
              <a:buChar char="■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chivo"/>
              <a:buChar char="●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chivo"/>
              <a:buChar char="○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chivo"/>
              <a:buChar char="■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chivo"/>
              <a:buChar char="●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chivo"/>
              <a:buChar char="○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Archivo"/>
              <a:buChar char="■"/>
              <a:defRPr>
                <a:solidFill>
                  <a:schemeClr val="accent1"/>
                </a:solidFill>
                <a:latin typeface="Archivo"/>
                <a:ea typeface="Archivo"/>
                <a:cs typeface="Archivo"/>
                <a:sym typeface="Archiv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76" r:id="rId4"/>
    <p:sldLayoutId id="2147483677" r:id="rId5"/>
    <p:sldLayoutId id="2147483678" r:id="rId6"/>
    <p:sldLayoutId id="2147483679" r:id="rId7"/>
    <p:sldLayoutId id="2147483683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7" Type="http://schemas.openxmlformats.org/officeDocument/2006/relationships/image" Target="../media/image1.jpe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5.jpeg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" name="Google Shape;319;p36"/>
          <p:cNvGrpSpPr/>
          <p:nvPr/>
        </p:nvGrpSpPr>
        <p:grpSpPr>
          <a:xfrm>
            <a:off x="1661160" y="0"/>
            <a:ext cx="7482840" cy="5143500"/>
            <a:chOff x="2013737" y="0"/>
            <a:chExt cx="7448016" cy="5143500"/>
          </a:xfrm>
        </p:grpSpPr>
        <p:sp>
          <p:nvSpPr>
            <p:cNvPr id="320" name="Google Shape;320;p36"/>
            <p:cNvSpPr/>
            <p:nvPr/>
          </p:nvSpPr>
          <p:spPr>
            <a:xfrm>
              <a:off x="2032359" y="0"/>
              <a:ext cx="4441443" cy="5143451"/>
            </a:xfrm>
            <a:custGeom>
              <a:avLst/>
              <a:gdLst/>
              <a:ahLst/>
              <a:cxnLst/>
              <a:rect l="l" t="t" r="r" b="b"/>
              <a:pathLst>
                <a:path w="67785" h="78499" extrusionOk="0">
                  <a:moveTo>
                    <a:pt x="25989" y="0"/>
                  </a:moveTo>
                  <a:lnTo>
                    <a:pt x="46989" y="32528"/>
                  </a:lnTo>
                  <a:lnTo>
                    <a:pt x="1" y="78498"/>
                  </a:lnTo>
                  <a:lnTo>
                    <a:pt x="67784" y="78498"/>
                  </a:lnTo>
                  <a:lnTo>
                    <a:pt x="67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1" name="Google Shape;321;p36"/>
            <p:cNvSpPr/>
            <p:nvPr/>
          </p:nvSpPr>
          <p:spPr>
            <a:xfrm>
              <a:off x="4223280" y="0"/>
              <a:ext cx="2245391" cy="5143451"/>
            </a:xfrm>
            <a:custGeom>
              <a:avLst/>
              <a:gdLst/>
              <a:ahLst/>
              <a:cxnLst/>
              <a:rect l="l" t="t" r="r" b="b"/>
              <a:pathLst>
                <a:path w="34269" h="78499" extrusionOk="0">
                  <a:moveTo>
                    <a:pt x="23007" y="0"/>
                  </a:moveTo>
                  <a:lnTo>
                    <a:pt x="0" y="78498"/>
                  </a:lnTo>
                  <a:lnTo>
                    <a:pt x="34269" y="78498"/>
                  </a:lnTo>
                  <a:lnTo>
                    <a:pt x="342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6"/>
            <p:cNvSpPr/>
            <p:nvPr/>
          </p:nvSpPr>
          <p:spPr>
            <a:xfrm>
              <a:off x="2013737" y="2936175"/>
              <a:ext cx="4874423" cy="2207322"/>
            </a:xfrm>
            <a:custGeom>
              <a:avLst/>
              <a:gdLst/>
              <a:ahLst/>
              <a:cxnLst/>
              <a:rect l="l" t="t" r="r" b="b"/>
              <a:pathLst>
                <a:path w="68353" h="33688" extrusionOk="0">
                  <a:moveTo>
                    <a:pt x="68353" y="0"/>
                  </a:moveTo>
                  <a:lnTo>
                    <a:pt x="1" y="33687"/>
                  </a:lnTo>
                  <a:lnTo>
                    <a:pt x="68353" y="33687"/>
                  </a:lnTo>
                  <a:lnTo>
                    <a:pt x="6835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6"/>
            <p:cNvSpPr/>
            <p:nvPr/>
          </p:nvSpPr>
          <p:spPr>
            <a:xfrm>
              <a:off x="5034220" y="25"/>
              <a:ext cx="2292105" cy="5143451"/>
            </a:xfrm>
            <a:custGeom>
              <a:avLst/>
              <a:gdLst/>
              <a:ahLst/>
              <a:cxnLst/>
              <a:rect l="l" t="t" r="r" b="b"/>
              <a:pathLst>
                <a:path w="29157" h="78499" extrusionOk="0">
                  <a:moveTo>
                    <a:pt x="1" y="0"/>
                  </a:moveTo>
                  <a:lnTo>
                    <a:pt x="20166" y="78498"/>
                  </a:lnTo>
                  <a:lnTo>
                    <a:pt x="29157" y="78498"/>
                  </a:lnTo>
                  <a:lnTo>
                    <a:pt x="2915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6"/>
            <p:cNvSpPr/>
            <p:nvPr/>
          </p:nvSpPr>
          <p:spPr>
            <a:xfrm>
              <a:off x="6759053" y="0"/>
              <a:ext cx="2702700" cy="51435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5" name="Google Shape;325;p36"/>
          <p:cNvSpPr txBox="1">
            <a:spLocks noGrp="1"/>
          </p:cNvSpPr>
          <p:nvPr>
            <p:ph type="ctrTitle"/>
          </p:nvPr>
        </p:nvSpPr>
        <p:spPr>
          <a:xfrm>
            <a:off x="4641713" y="1610520"/>
            <a:ext cx="4324086" cy="19224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200" dirty="0"/>
              <a:t>Value Added Course</a:t>
            </a:r>
            <a:br>
              <a:rPr lang="en-IN" sz="3200" dirty="0"/>
            </a:br>
            <a:r>
              <a:rPr lang="en-IN" sz="3200" dirty="0"/>
              <a:t>MGM BLS </a:t>
            </a:r>
          </a:p>
        </p:txBody>
      </p:sp>
      <p:sp>
        <p:nvSpPr>
          <p:cNvPr id="326" name="Google Shape;326;p36"/>
          <p:cNvSpPr txBox="1">
            <a:spLocks noGrp="1"/>
          </p:cNvSpPr>
          <p:nvPr>
            <p:ph type="subTitle" idx="1"/>
          </p:nvPr>
        </p:nvSpPr>
        <p:spPr>
          <a:xfrm>
            <a:off x="569332" y="1811025"/>
            <a:ext cx="2465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Mahatma Gandhi Mission</a:t>
            </a:r>
            <a:endParaRPr dirty="0"/>
          </a:p>
        </p:txBody>
      </p:sp>
      <p:pic>
        <p:nvPicPr>
          <p:cNvPr id="11" name="Picture 10" descr="main">
            <a:extLst>
              <a:ext uri="{FF2B5EF4-FFF2-40B4-BE49-F238E27FC236}">
                <a16:creationId xmlns:a16="http://schemas.microsoft.com/office/drawing/2014/main" id="{EABFEDF8-BF8E-4F27-8F1A-67DDBB6B60B9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2134" y="649596"/>
            <a:ext cx="1112404" cy="108425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Google Shape;325;p36">
            <a:extLst>
              <a:ext uri="{FF2B5EF4-FFF2-40B4-BE49-F238E27FC236}">
                <a16:creationId xmlns:a16="http://schemas.microsoft.com/office/drawing/2014/main" id="{E0237A60-E29F-4B5E-A87A-F60B1889F80D}"/>
              </a:ext>
            </a:extLst>
          </p:cNvPr>
          <p:cNvSpPr txBox="1">
            <a:spLocks/>
          </p:cNvSpPr>
          <p:nvPr/>
        </p:nvSpPr>
        <p:spPr>
          <a:xfrm>
            <a:off x="-191348" y="2239185"/>
            <a:ext cx="3986759" cy="1502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Archivo Black"/>
              <a:buNone/>
              <a:defRPr sz="4800" b="1" i="0" u="none" strike="noStrike" cap="none">
                <a:solidFill>
                  <a:schemeClr val="accent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marR="0" lvl="1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Font typeface="Arial"/>
              <a:buNone/>
              <a:defRPr sz="7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IN" sz="3600" dirty="0"/>
              <a:t>MGM </a:t>
            </a:r>
            <a:br>
              <a:rPr lang="en-IN" sz="3600" dirty="0"/>
            </a:br>
            <a:r>
              <a:rPr lang="en-IN" sz="3600" dirty="0"/>
              <a:t>SKILLS LAB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3" descr="flex- 6 (w) x 4 (h) (1).jpg">
            <a:extLst>
              <a:ext uri="{FF2B5EF4-FFF2-40B4-BE49-F238E27FC236}">
                <a16:creationId xmlns:a16="http://schemas.microsoft.com/office/drawing/2014/main" id="{44F431C1-7E3A-4CBD-A56C-9ED3EF93287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5899" y="163793"/>
            <a:ext cx="5792202" cy="28008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9" descr="Description: atls_new_logo">
            <a:extLst>
              <a:ext uri="{FF2B5EF4-FFF2-40B4-BE49-F238E27FC236}">
                <a16:creationId xmlns:a16="http://schemas.microsoft.com/office/drawing/2014/main" id="{6B775127-DEA2-4EB6-8812-8E8FEE02F95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281" y="3269779"/>
            <a:ext cx="1061823" cy="9039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D:\MGM Skills Lab\8.Skills Trainings Courses\ATLS\2 ATLS Jan 2020\ATCN\ATCN Logo.jpg">
            <a:extLst>
              <a:ext uri="{FF2B5EF4-FFF2-40B4-BE49-F238E27FC236}">
                <a16:creationId xmlns:a16="http://schemas.microsoft.com/office/drawing/2014/main" id="{6F16B938-7E55-4A81-A58A-2A16B98E5B92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024" y="3241110"/>
            <a:ext cx="1163111" cy="79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Hi-Res-Photo-of-Seal-RGB">
            <a:extLst>
              <a:ext uri="{FF2B5EF4-FFF2-40B4-BE49-F238E27FC236}">
                <a16:creationId xmlns:a16="http://schemas.microsoft.com/office/drawing/2014/main" id="{2DB5267C-3B99-44DC-85D9-ECC088A92B96}"/>
              </a:ext>
            </a:extLst>
          </p:cNvPr>
          <p:cNvPicPr/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18004" y="3220899"/>
            <a:ext cx="1092413" cy="95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Google Shape;333;p37">
            <a:extLst>
              <a:ext uri="{FF2B5EF4-FFF2-40B4-BE49-F238E27FC236}">
                <a16:creationId xmlns:a16="http://schemas.microsoft.com/office/drawing/2014/main" id="{AFF5D940-7BE4-43F8-935A-162F6B40B7A6}"/>
              </a:ext>
            </a:extLst>
          </p:cNvPr>
          <p:cNvSpPr txBox="1"/>
          <p:nvPr/>
        </p:nvSpPr>
        <p:spPr>
          <a:xfrm>
            <a:off x="-93133" y="4361656"/>
            <a:ext cx="9347199" cy="652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1600"/>
              </a:spcAft>
              <a:buNone/>
            </a:pPr>
            <a:r>
              <a:rPr lang="en-US" sz="1600" b="1" dirty="0">
                <a:solidFill>
                  <a:schemeClr val="dk2"/>
                </a:solidFill>
                <a:latin typeface="Archivo Black"/>
                <a:ea typeface="Archivo Black"/>
                <a:cs typeface="Archivo Black"/>
                <a:sym typeface="Archivo Black"/>
              </a:rPr>
              <a:t>AMERICAN COLLEGE OF SURGEONS AND ATLS(I) ACCREDIATED ATLS &amp;  ATCN </a:t>
            </a:r>
          </a:p>
        </p:txBody>
      </p:sp>
      <p:pic>
        <p:nvPicPr>
          <p:cNvPr id="15" name="Picture 14" descr="main">
            <a:extLst>
              <a:ext uri="{FF2B5EF4-FFF2-40B4-BE49-F238E27FC236}">
                <a16:creationId xmlns:a16="http://schemas.microsoft.com/office/drawing/2014/main" id="{B53588D2-C3FF-499B-9D27-4E006006B4C9}"/>
              </a:ext>
            </a:extLst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54067" y="129020"/>
            <a:ext cx="686733" cy="65282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333;p37">
            <a:extLst>
              <a:ext uri="{FF2B5EF4-FFF2-40B4-BE49-F238E27FC236}">
                <a16:creationId xmlns:a16="http://schemas.microsoft.com/office/drawing/2014/main" id="{AFF5D940-7BE4-43F8-935A-162F6B40B7A6}"/>
              </a:ext>
            </a:extLst>
          </p:cNvPr>
          <p:cNvSpPr txBox="1"/>
          <p:nvPr/>
        </p:nvSpPr>
        <p:spPr>
          <a:xfrm>
            <a:off x="117811" y="962080"/>
            <a:ext cx="9347199" cy="2839280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1600"/>
              </a:spcAft>
              <a:buNone/>
            </a:pPr>
            <a:r>
              <a:rPr lang="en-US" sz="1600" b="1">
                <a:solidFill>
                  <a:schemeClr val="dk2"/>
                </a:solidFill>
                <a:latin typeface="Archivo Black"/>
                <a:ea typeface="Archivo Black"/>
                <a:cs typeface="Archivo Black"/>
                <a:sym typeface="Archivo Black"/>
              </a:rPr>
              <a:t>INFANT CHOKING</a:t>
            </a:r>
            <a:endParaRPr lang="en-US" sz="1600" b="1" dirty="0">
              <a:solidFill>
                <a:schemeClr val="dk2"/>
              </a:solidFill>
              <a:latin typeface="Archivo Black"/>
              <a:ea typeface="Archivo Black"/>
              <a:cs typeface="Archivo Black"/>
              <a:sym typeface="Archivo Black"/>
            </a:endParaRPr>
          </a:p>
        </p:txBody>
      </p:sp>
      <p:pic>
        <p:nvPicPr>
          <p:cNvPr id="15" name="Picture 14" descr="main">
            <a:extLst>
              <a:ext uri="{FF2B5EF4-FFF2-40B4-BE49-F238E27FC236}">
                <a16:creationId xmlns:a16="http://schemas.microsoft.com/office/drawing/2014/main" id="{B53588D2-C3FF-499B-9D27-4E006006B4C9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4067" y="129020"/>
            <a:ext cx="686733" cy="652824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AAD13E-49D6-2241-A84C-492D75153203}"/>
              </a:ext>
            </a:extLst>
          </p:cNvPr>
          <p:cNvSpPr txBox="1"/>
          <p:nvPr/>
        </p:nvSpPr>
        <p:spPr>
          <a:xfrm>
            <a:off x="3145503" y="2136231"/>
            <a:ext cx="3291814" cy="1460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839196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06C304-F84D-4F40-AC4E-1F8C27B06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7036" y="1149825"/>
            <a:ext cx="7006200" cy="32217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64CD81-A756-824C-B2A0-E994A529C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9C3E75A-E13A-5840-B379-43839DC0C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764" y="1338275"/>
            <a:ext cx="60960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165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E2CC411-0630-8D48-A9D7-85188C78D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91246" y="1623236"/>
            <a:ext cx="7006200" cy="3221700"/>
          </a:xfrm>
        </p:spPr>
        <p:txBody>
          <a:bodyPr/>
          <a:lstStyle/>
          <a:p>
            <a:r>
              <a:rPr lang="en-US"/>
              <a:t>Back blows and chest thrusts in infants</a:t>
            </a:r>
          </a:p>
          <a:p>
            <a:r>
              <a:rPr lang="en-US"/>
              <a:t>In a choking but responsive infant less than one year old, back blows and chest thrusts are used instead  of the Heimlich maneuver.</a:t>
            </a:r>
          </a:p>
          <a:p>
            <a:r>
              <a:rPr lang="en-US"/>
              <a:t>1. Hold the child in your lap.</a:t>
            </a:r>
          </a:p>
          <a:p>
            <a:r>
              <a:rPr lang="en-US"/>
              <a:t>2. Put the infant with their face down and their head lower than their chest; they should be resting on your forearm. Put your forearm on your thigh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6B4C13-914A-B449-ACC4-E2A33A2D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C40001-01CD-7041-9A92-7013523AEE57}"/>
              </a:ext>
            </a:extLst>
          </p:cNvPr>
          <p:cNvSpPr txBox="1"/>
          <p:nvPr/>
        </p:nvSpPr>
        <p:spPr>
          <a:xfrm rot="1943671">
            <a:off x="3123132" y="3374961"/>
            <a:ext cx="1406243" cy="1185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1D14BB-8D57-9E49-8FBD-B014CD09E76E}"/>
              </a:ext>
            </a:extLst>
          </p:cNvPr>
          <p:cNvSpPr txBox="1"/>
          <p:nvPr/>
        </p:nvSpPr>
        <p:spPr>
          <a:xfrm>
            <a:off x="1929605" y="3234086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pic>
        <p:nvPicPr>
          <p:cNvPr id="10" name="Picture 10">
            <a:extLst>
              <a:ext uri="{FF2B5EF4-FFF2-40B4-BE49-F238E27FC236}">
                <a16:creationId xmlns:a16="http://schemas.microsoft.com/office/drawing/2014/main" id="{34487405-02C9-AA44-B1CD-092C7C5E2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819" y="2981537"/>
            <a:ext cx="2071434" cy="197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39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EDF4B3-D8D8-3745-B516-2AB659B45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004" y="906921"/>
            <a:ext cx="7006200" cy="3221700"/>
          </a:xfrm>
        </p:spPr>
        <p:txBody>
          <a:bodyPr/>
          <a:lstStyle/>
          <a:p>
            <a:r>
              <a:rPr lang="en-US"/>
              <a:t>Support the child’s head and neck with your hand and be sure to avoid putting pressure on their throat.</a:t>
            </a:r>
          </a:p>
          <a:p>
            <a:r>
              <a:rPr lang="en-US"/>
              <a:t>4. Using the heel of your free hand, deliver five back blows between the child’s shoulder blades. </a:t>
            </a:r>
          </a:p>
          <a:p>
            <a:r>
              <a:rPr lang="en-US"/>
              <a:t>Using both hands and arms turn the  child face up So that now they are resting on your other arms This arm should now be resting on your thigh</a:t>
            </a:r>
          </a:p>
          <a:p>
            <a:r>
              <a:rPr lang="en-US"/>
              <a:t>Make sure the childs head is lower than its chest </a:t>
            </a:r>
          </a:p>
          <a:p>
            <a:r>
              <a:rPr lang="en-US"/>
              <a:t>Using fingers of your Free hand provid five quick Downward chest thumps over lower half of breast bone  Perform one thrust every second  (Fig 2)</a:t>
            </a:r>
          </a:p>
          <a:p>
            <a:r>
              <a:rPr lang="en-US"/>
              <a:t>If the obstruction is not relieved turn the infant face down  and repeat the same process</a:t>
            </a:r>
          </a:p>
          <a:p>
            <a:r>
              <a:rPr lang="en-US"/>
              <a:t>Continue these steps until infant begins to breathe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FFB8AC9-EC30-3849-B14F-ECACF0600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13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C71DA69-911A-4E4F-AB8D-68F1683686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A09E1D-58D0-094F-A377-7A09B7C61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A672B97-FE6E-CF44-9986-C3EC833F7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452" y="1272575"/>
            <a:ext cx="2571750" cy="2598349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50E7FEB6-A45A-064E-AA08-DA22B2F70D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0797" y="984744"/>
            <a:ext cx="2328003" cy="308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514143"/>
      </p:ext>
    </p:extLst>
  </p:cSld>
  <p:clrMapOvr>
    <a:masterClrMapping/>
  </p:clrMapOvr>
</p:sld>
</file>

<file path=ppt/theme/theme1.xml><?xml version="1.0" encoding="utf-8"?>
<a:theme xmlns:a="http://schemas.openxmlformats.org/drawingml/2006/main" name="Health Newsletter by Slidesgo">
  <a:themeElements>
    <a:clrScheme name="Simple Light">
      <a:dk1>
        <a:srgbClr val="F3F3F3"/>
      </a:dk1>
      <a:lt1>
        <a:srgbClr val="64D3CA"/>
      </a:lt1>
      <a:dk2>
        <a:srgbClr val="306B66"/>
      </a:dk2>
      <a:lt2>
        <a:srgbClr val="4DABA3"/>
      </a:lt2>
      <a:accent1>
        <a:srgbClr val="306B66"/>
      </a:accent1>
      <a:accent2>
        <a:srgbClr val="6FF7EC"/>
      </a:accent2>
      <a:accent3>
        <a:srgbClr val="B7B7B7"/>
      </a:accent3>
      <a:accent4>
        <a:srgbClr val="4DABA3"/>
      </a:accent4>
      <a:accent5>
        <a:srgbClr val="64D3CA"/>
      </a:accent5>
      <a:accent6>
        <a:srgbClr val="41918B"/>
      </a:accent6>
      <a:hlink>
        <a:srgbClr val="306B6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